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780928"/>
            <a:ext cx="58483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79057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47775"/>
            <a:ext cx="116109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47148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8486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5412"/>
            <a:ext cx="116586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1763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1724025"/>
            <a:ext cx="5095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5222"/>
            <a:ext cx="10636002" cy="544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52" y="2276872"/>
            <a:ext cx="111918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3284984"/>
            <a:ext cx="392430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348880"/>
            <a:ext cx="80239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516" y="3216981"/>
            <a:ext cx="15190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2085975"/>
            <a:ext cx="4600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261"/>
            <a:ext cx="11620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43037"/>
            <a:ext cx="110394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4303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7837"/>
            <a:ext cx="11687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8835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645024"/>
            <a:ext cx="102489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76672"/>
            <a:ext cx="36671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7471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04664"/>
            <a:ext cx="35718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4984"/>
            <a:ext cx="9906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420888"/>
            <a:ext cx="94488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1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4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778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299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50493"/>
            <a:ext cx="9895458" cy="37593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32223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19212"/>
            <a:ext cx="111537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14205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762250"/>
            <a:ext cx="100679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5229200"/>
            <a:ext cx="151216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14500"/>
            <a:ext cx="99345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9737"/>
            <a:ext cx="11630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3402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47825"/>
            <a:ext cx="10525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696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490662"/>
            <a:ext cx="8858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2025-12-17T12:17:22Z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